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77" autoAdjust="0"/>
    <p:restoredTop sz="94660"/>
  </p:normalViewPr>
  <p:slideViewPr>
    <p:cSldViewPr snapToGrid="0">
      <p:cViewPr varScale="1">
        <p:scale>
          <a:sx n="60" d="100"/>
          <a:sy n="60" d="100"/>
        </p:scale>
        <p:origin x="26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0D74-0BB7-4EEA-99F9-936DE456942C}" type="datetimeFigureOut">
              <a:rPr lang="de-DE" smtClean="0"/>
              <a:t>29.08.2020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B09-84C0-40C0-9D7B-800B12DC6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81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0D74-0BB7-4EEA-99F9-936DE456942C}" type="datetimeFigureOut">
              <a:rPr lang="de-DE" smtClean="0"/>
              <a:t>29.08.2020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B09-84C0-40C0-9D7B-800B12DC6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26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0D74-0BB7-4EEA-99F9-936DE456942C}" type="datetimeFigureOut">
              <a:rPr lang="de-DE" smtClean="0"/>
              <a:t>29.08.2020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B09-84C0-40C0-9D7B-800B12DC6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3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0D74-0BB7-4EEA-99F9-936DE456942C}" type="datetimeFigureOut">
              <a:rPr lang="de-DE" smtClean="0"/>
              <a:t>29.08.2020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B09-84C0-40C0-9D7B-800B12DC6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29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0D74-0BB7-4EEA-99F9-936DE456942C}" type="datetimeFigureOut">
              <a:rPr lang="de-DE" smtClean="0"/>
              <a:t>29.08.2020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B09-84C0-40C0-9D7B-800B12DC6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4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0D74-0BB7-4EEA-99F9-936DE456942C}" type="datetimeFigureOut">
              <a:rPr lang="de-DE" smtClean="0"/>
              <a:t>29.08.2020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B09-84C0-40C0-9D7B-800B12DC6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5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0D74-0BB7-4EEA-99F9-936DE456942C}" type="datetimeFigureOut">
              <a:rPr lang="de-DE" smtClean="0"/>
              <a:t>29.08.2020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B09-84C0-40C0-9D7B-800B12DC6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90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0D74-0BB7-4EEA-99F9-936DE456942C}" type="datetimeFigureOut">
              <a:rPr lang="de-DE" smtClean="0"/>
              <a:t>29.08.2020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B09-84C0-40C0-9D7B-800B12DC6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77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0D74-0BB7-4EEA-99F9-936DE456942C}" type="datetimeFigureOut">
              <a:rPr lang="de-DE" smtClean="0"/>
              <a:t>29.08.2020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B09-84C0-40C0-9D7B-800B12DC6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1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0D74-0BB7-4EEA-99F9-936DE456942C}" type="datetimeFigureOut">
              <a:rPr lang="de-DE" smtClean="0"/>
              <a:t>29.08.2020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B09-84C0-40C0-9D7B-800B12DC6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02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0D74-0BB7-4EEA-99F9-936DE456942C}" type="datetimeFigureOut">
              <a:rPr lang="de-DE" smtClean="0"/>
              <a:t>29.08.2020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BB09-84C0-40C0-9D7B-800B12DC6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9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D0D74-0BB7-4EEA-99F9-936DE456942C}" type="datetimeFigureOut">
              <a:rPr lang="de-DE" smtClean="0"/>
              <a:t>29.08.2020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8BB09-84C0-40C0-9D7B-800B12DC6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92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1D854C7-B5DB-5C47-B08B-789333EA1C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023667"/>
              </p:ext>
            </p:extLst>
          </p:nvPr>
        </p:nvGraphicFramePr>
        <p:xfrm>
          <a:off x="4279673" y="2491579"/>
          <a:ext cx="2646780" cy="2181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rism 8" r:id="rId3" imgW="3079520" imgH="2538726" progId="Prism8.Document">
                  <p:embed/>
                </p:oleObj>
              </mc:Choice>
              <mc:Fallback>
                <p:oleObj name="Prism 8" r:id="rId3" imgW="3079520" imgH="2538726" progId="Prism8.Document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B1D854C7-B5DB-5C47-B08B-789333EA1C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9673" y="2491579"/>
                        <a:ext cx="2646780" cy="2181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34640" r="12168" b="51499"/>
          <a:stretch/>
        </p:blipFill>
        <p:spPr>
          <a:xfrm>
            <a:off x="913076" y="3049643"/>
            <a:ext cx="3038312" cy="53271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17957" y="2699353"/>
            <a:ext cx="569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t="61607" r="20896" b="18638"/>
          <a:stretch/>
        </p:blipFill>
        <p:spPr>
          <a:xfrm>
            <a:off x="867345" y="3689352"/>
            <a:ext cx="3087897" cy="75760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4B44EFE-00B0-E14D-8B8E-86D08EEC14BF}"/>
              </a:ext>
            </a:extLst>
          </p:cNvPr>
          <p:cNvSpPr txBox="1"/>
          <p:nvPr/>
        </p:nvSpPr>
        <p:spPr>
          <a:xfrm>
            <a:off x="1682450" y="2699353"/>
            <a:ext cx="569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CC43E45-05CC-FE47-A28D-3C67A247D365}"/>
              </a:ext>
            </a:extLst>
          </p:cNvPr>
          <p:cNvSpPr txBox="1"/>
          <p:nvPr/>
        </p:nvSpPr>
        <p:spPr>
          <a:xfrm>
            <a:off x="1372362" y="2700920"/>
            <a:ext cx="425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8CADBAE-41CA-7948-99ED-3E59B8F025EB}"/>
              </a:ext>
            </a:extLst>
          </p:cNvPr>
          <p:cNvSpPr txBox="1"/>
          <p:nvPr/>
        </p:nvSpPr>
        <p:spPr>
          <a:xfrm>
            <a:off x="2415760" y="2699353"/>
            <a:ext cx="569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BEC2620-1F18-324C-9A09-9924476137D2}"/>
              </a:ext>
            </a:extLst>
          </p:cNvPr>
          <p:cNvSpPr txBox="1"/>
          <p:nvPr/>
        </p:nvSpPr>
        <p:spPr>
          <a:xfrm>
            <a:off x="2116760" y="2700462"/>
            <a:ext cx="425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00ACEB9-B73F-BB48-8682-B60103D59EA2}"/>
              </a:ext>
            </a:extLst>
          </p:cNvPr>
          <p:cNvSpPr txBox="1"/>
          <p:nvPr/>
        </p:nvSpPr>
        <p:spPr>
          <a:xfrm>
            <a:off x="3226787" y="2711089"/>
            <a:ext cx="569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3C8D7DD-D1CA-BF42-A70A-56F5645E0329}"/>
              </a:ext>
            </a:extLst>
          </p:cNvPr>
          <p:cNvSpPr txBox="1"/>
          <p:nvPr/>
        </p:nvSpPr>
        <p:spPr>
          <a:xfrm>
            <a:off x="2887145" y="2706556"/>
            <a:ext cx="425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37658" y="2130574"/>
            <a:ext cx="2090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37658" y="3198123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Kir2.1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-1804" y="3972903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GAPDH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07156" y="5086128"/>
            <a:ext cx="6643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S1.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Kir2.1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isolated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ventricular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cardiomyocytes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WT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KI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mice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A) Original western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blot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Kir2.1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. B) Analysis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densitometric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normalized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GADPH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show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Kir2.1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 KI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WT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myocytes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0.198±0.014 vs. 0.323±0.024 A.U., N=3 vs 4, * - p=0.0094, unpaired two-tailed Student´s t-test)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4CECEFD-DB66-4372-B74A-4CCC9CF695EB}"/>
              </a:ext>
            </a:extLst>
          </p:cNvPr>
          <p:cNvSpPr txBox="1"/>
          <p:nvPr/>
        </p:nvSpPr>
        <p:spPr>
          <a:xfrm>
            <a:off x="551596" y="249929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A</a:t>
            </a:r>
            <a:endParaRPr lang="en-US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35534D5-8755-47CF-8954-260A0AA46450}"/>
              </a:ext>
            </a:extLst>
          </p:cNvPr>
          <p:cNvSpPr txBox="1"/>
          <p:nvPr/>
        </p:nvSpPr>
        <p:spPr>
          <a:xfrm>
            <a:off x="4074472" y="249929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486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5357300-9F69-49E3-BA78-9F203019FD6B}"/>
              </a:ext>
            </a:extLst>
          </p:cNvPr>
          <p:cNvSpPr txBox="1"/>
          <p:nvPr/>
        </p:nvSpPr>
        <p:spPr>
          <a:xfrm>
            <a:off x="271839" y="1554480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. Figure 2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2A9F52A-DC40-45C9-AADD-3AD3D7E5DF64}"/>
              </a:ext>
            </a:extLst>
          </p:cNvPr>
          <p:cNvSpPr txBox="1"/>
          <p:nvPr/>
        </p:nvSpPr>
        <p:spPr>
          <a:xfrm>
            <a:off x="271839" y="1986957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DA30EDD-1708-4128-8D64-778183047DAF}"/>
              </a:ext>
            </a:extLst>
          </p:cNvPr>
          <p:cNvSpPr txBox="1"/>
          <p:nvPr/>
        </p:nvSpPr>
        <p:spPr>
          <a:xfrm>
            <a:off x="3737633" y="1986957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62A170D-1D5D-4C43-85A0-7FDBF16F53A2}"/>
              </a:ext>
            </a:extLst>
          </p:cNvPr>
          <p:cNvSpPr/>
          <p:nvPr/>
        </p:nvSpPr>
        <p:spPr>
          <a:xfrm>
            <a:off x="144380" y="5686396"/>
            <a:ext cx="659733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S2.Take-off-potentials (A) and Time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reactivation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(B)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afterdepolarizations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(EAD).</a:t>
            </a:r>
          </a:p>
          <a:p>
            <a:pPr algn="just"/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Neither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take-off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-potentials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afterdepolarizations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(A) (-42.62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±1.32 vs -38.13±3.17 vs -46.23±5.93 vs -40.93±2.94 mV; n(cells)=6 vs 7 vs 4 vs 4, WT 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4 min vs WT 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8 min vs KI 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4 min vs KI 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8 min, p=n.s., one-way ANOVA with Holm-Sidak´s post hoc test)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nor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reactivation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(i.e. EAD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delay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) (B) (38.22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±2.47 vs 38.45±3.99 vs 37.16±3.63 vs 43.71±5.86 ms, n(cells)=6 vs 7 vs 3 vs 4,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WT 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4 min vs WT 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8 min vs KI 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4 min vs KI 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8 min, p=n.s., one-way ANOVA with Holm-Sidak´s post hoc test)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genotypes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de-DE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superfusion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F40C5C0-E35A-4834-B935-5A6315369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7594"/>
            <a:ext cx="3494358" cy="334184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D4EF3F2-E82F-40E3-8C02-B1742DB84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358" y="2217593"/>
            <a:ext cx="3446751" cy="334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8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277</Words>
  <Application>Microsoft Office PowerPoint</Application>
  <PresentationFormat>A4-Papier (210 x 297 mm)</PresentationFormat>
  <Paragraphs>19</Paragraphs>
  <Slides>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Prism 8</vt:lpstr>
      <vt:lpstr>PowerPoint-Präsentation</vt:lpstr>
      <vt:lpstr>PowerPoint-Präsentation</vt:lpstr>
    </vt:vector>
  </TitlesOfParts>
  <Company>Universität Regensburg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Maximilian Trum</dc:creator>
  <cp:lastModifiedBy>Maximilian Trum</cp:lastModifiedBy>
  <cp:revision>15</cp:revision>
  <dcterms:created xsi:type="dcterms:W3CDTF">2020-02-21T13:25:57Z</dcterms:created>
  <dcterms:modified xsi:type="dcterms:W3CDTF">2020-08-28T23:20:09Z</dcterms:modified>
</cp:coreProperties>
</file>